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044113" cy="7740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8" userDrawn="1">
          <p15:clr>
            <a:srgbClr val="A4A3A4"/>
          </p15:clr>
        </p15:guide>
        <p15:guide id="2" pos="31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4"/>
  </p:normalViewPr>
  <p:slideViewPr>
    <p:cSldViewPr snapToGrid="0" snapToObjects="1" showGuides="1">
      <p:cViewPr varScale="1">
        <p:scale>
          <a:sx n="112" d="100"/>
          <a:sy n="112" d="100"/>
        </p:scale>
        <p:origin x="568" y="200"/>
      </p:cViewPr>
      <p:guideLst>
        <p:guide orient="horz" pos="2438"/>
        <p:guide pos="31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309" y="1266815"/>
            <a:ext cx="8537496" cy="2694893"/>
          </a:xfrm>
        </p:spPr>
        <p:txBody>
          <a:bodyPr anchor="b"/>
          <a:lstStyle>
            <a:lvl1pPr algn="ctr">
              <a:defRPr sz="659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5514" y="4065633"/>
            <a:ext cx="7533085" cy="1868865"/>
          </a:xfrm>
        </p:spPr>
        <p:txBody>
          <a:bodyPr/>
          <a:lstStyle>
            <a:lvl1pPr marL="0" indent="0" algn="ctr">
              <a:buNone/>
              <a:defRPr sz="2636"/>
            </a:lvl1pPr>
            <a:lvl2pPr marL="502188" indent="0" algn="ctr">
              <a:buNone/>
              <a:defRPr sz="2197"/>
            </a:lvl2pPr>
            <a:lvl3pPr marL="1004377" indent="0" algn="ctr">
              <a:buNone/>
              <a:defRPr sz="1977"/>
            </a:lvl3pPr>
            <a:lvl4pPr marL="1506565" indent="0" algn="ctr">
              <a:buNone/>
              <a:defRPr sz="1757"/>
            </a:lvl4pPr>
            <a:lvl5pPr marL="2008754" indent="0" algn="ctr">
              <a:buNone/>
              <a:defRPr sz="1757"/>
            </a:lvl5pPr>
            <a:lvl6pPr marL="2510942" indent="0" algn="ctr">
              <a:buNone/>
              <a:defRPr sz="1757"/>
            </a:lvl6pPr>
            <a:lvl7pPr marL="3013131" indent="0" algn="ctr">
              <a:buNone/>
              <a:defRPr sz="1757"/>
            </a:lvl7pPr>
            <a:lvl8pPr marL="3515319" indent="0" algn="ctr">
              <a:buNone/>
              <a:defRPr sz="1757"/>
            </a:lvl8pPr>
            <a:lvl9pPr marL="4017508" indent="0" algn="ctr">
              <a:buNone/>
              <a:defRPr sz="1757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4DDD-A64F-124F-BB3F-FF4084FA8893}" type="datetimeFigureOut">
              <a:rPr lang="es-MX" smtClean="0"/>
              <a:t>07/07/23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8527-3C56-5D4A-ACAB-1B1FC858E6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2443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4DDD-A64F-124F-BB3F-FF4084FA8893}" type="datetimeFigureOut">
              <a:rPr lang="es-MX" smtClean="0"/>
              <a:t>07/07/23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8527-3C56-5D4A-ACAB-1B1FC858E6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9427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7819" y="412118"/>
            <a:ext cx="2165762" cy="6559843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0533" y="412118"/>
            <a:ext cx="6371734" cy="6559843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4DDD-A64F-124F-BB3F-FF4084FA8893}" type="datetimeFigureOut">
              <a:rPr lang="es-MX" smtClean="0"/>
              <a:t>07/07/23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8527-3C56-5D4A-ACAB-1B1FC858E6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2437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4DDD-A64F-124F-BB3F-FF4084FA8893}" type="datetimeFigureOut">
              <a:rPr lang="es-MX" smtClean="0"/>
              <a:t>07/07/23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8527-3C56-5D4A-ACAB-1B1FC858E6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929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02" y="1929789"/>
            <a:ext cx="8663047" cy="3219895"/>
          </a:xfrm>
        </p:spPr>
        <p:txBody>
          <a:bodyPr anchor="b"/>
          <a:lstStyle>
            <a:lvl1pPr>
              <a:defRPr sz="659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02" y="5180145"/>
            <a:ext cx="8663047" cy="1693267"/>
          </a:xfrm>
        </p:spPr>
        <p:txBody>
          <a:bodyPr/>
          <a:lstStyle>
            <a:lvl1pPr marL="0" indent="0">
              <a:buNone/>
              <a:defRPr sz="2636">
                <a:solidFill>
                  <a:schemeClr val="tx1"/>
                </a:solidFill>
              </a:defRPr>
            </a:lvl1pPr>
            <a:lvl2pPr marL="502188" indent="0">
              <a:buNone/>
              <a:defRPr sz="2197">
                <a:solidFill>
                  <a:schemeClr val="tx1">
                    <a:tint val="75000"/>
                  </a:schemeClr>
                </a:solidFill>
              </a:defRPr>
            </a:lvl2pPr>
            <a:lvl3pPr marL="1004377" indent="0">
              <a:buNone/>
              <a:defRPr sz="1977">
                <a:solidFill>
                  <a:schemeClr val="tx1">
                    <a:tint val="75000"/>
                  </a:schemeClr>
                </a:solidFill>
              </a:defRPr>
            </a:lvl3pPr>
            <a:lvl4pPr marL="1506565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4pPr>
            <a:lvl5pPr marL="2008754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5pPr>
            <a:lvl6pPr marL="2510942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6pPr>
            <a:lvl7pPr marL="3013131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7pPr>
            <a:lvl8pPr marL="3515319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8pPr>
            <a:lvl9pPr marL="4017508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4DDD-A64F-124F-BB3F-FF4084FA8893}" type="datetimeFigureOut">
              <a:rPr lang="es-MX" smtClean="0"/>
              <a:t>07/07/23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8527-3C56-5D4A-ACAB-1B1FC858E6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7992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0533" y="2060590"/>
            <a:ext cx="4268748" cy="4911371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4832" y="2060590"/>
            <a:ext cx="4268748" cy="4911371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4DDD-A64F-124F-BB3F-FF4084FA8893}" type="datetimeFigureOut">
              <a:rPr lang="es-MX" smtClean="0"/>
              <a:t>07/07/23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8527-3C56-5D4A-ACAB-1B1FC858E6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118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412120"/>
            <a:ext cx="8663047" cy="1496168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842" y="1897535"/>
            <a:ext cx="4249130" cy="929953"/>
          </a:xfrm>
        </p:spPr>
        <p:txBody>
          <a:bodyPr anchor="b"/>
          <a:lstStyle>
            <a:lvl1pPr marL="0" indent="0">
              <a:buNone/>
              <a:defRPr sz="2636" b="1"/>
            </a:lvl1pPr>
            <a:lvl2pPr marL="502188" indent="0">
              <a:buNone/>
              <a:defRPr sz="2197" b="1"/>
            </a:lvl2pPr>
            <a:lvl3pPr marL="1004377" indent="0">
              <a:buNone/>
              <a:defRPr sz="1977" b="1"/>
            </a:lvl3pPr>
            <a:lvl4pPr marL="1506565" indent="0">
              <a:buNone/>
              <a:defRPr sz="1757" b="1"/>
            </a:lvl4pPr>
            <a:lvl5pPr marL="2008754" indent="0">
              <a:buNone/>
              <a:defRPr sz="1757" b="1"/>
            </a:lvl5pPr>
            <a:lvl6pPr marL="2510942" indent="0">
              <a:buNone/>
              <a:defRPr sz="1757" b="1"/>
            </a:lvl6pPr>
            <a:lvl7pPr marL="3013131" indent="0">
              <a:buNone/>
              <a:defRPr sz="1757" b="1"/>
            </a:lvl7pPr>
            <a:lvl8pPr marL="3515319" indent="0">
              <a:buNone/>
              <a:defRPr sz="1757" b="1"/>
            </a:lvl8pPr>
            <a:lvl9pPr marL="4017508" indent="0">
              <a:buNone/>
              <a:defRPr sz="1757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842" y="2827487"/>
            <a:ext cx="4249130" cy="415880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4833" y="1897535"/>
            <a:ext cx="4270056" cy="929953"/>
          </a:xfrm>
        </p:spPr>
        <p:txBody>
          <a:bodyPr anchor="b"/>
          <a:lstStyle>
            <a:lvl1pPr marL="0" indent="0">
              <a:buNone/>
              <a:defRPr sz="2636" b="1"/>
            </a:lvl1pPr>
            <a:lvl2pPr marL="502188" indent="0">
              <a:buNone/>
              <a:defRPr sz="2197" b="1"/>
            </a:lvl2pPr>
            <a:lvl3pPr marL="1004377" indent="0">
              <a:buNone/>
              <a:defRPr sz="1977" b="1"/>
            </a:lvl3pPr>
            <a:lvl4pPr marL="1506565" indent="0">
              <a:buNone/>
              <a:defRPr sz="1757" b="1"/>
            </a:lvl4pPr>
            <a:lvl5pPr marL="2008754" indent="0">
              <a:buNone/>
              <a:defRPr sz="1757" b="1"/>
            </a:lvl5pPr>
            <a:lvl6pPr marL="2510942" indent="0">
              <a:buNone/>
              <a:defRPr sz="1757" b="1"/>
            </a:lvl6pPr>
            <a:lvl7pPr marL="3013131" indent="0">
              <a:buNone/>
              <a:defRPr sz="1757" b="1"/>
            </a:lvl7pPr>
            <a:lvl8pPr marL="3515319" indent="0">
              <a:buNone/>
              <a:defRPr sz="1757" b="1"/>
            </a:lvl8pPr>
            <a:lvl9pPr marL="4017508" indent="0">
              <a:buNone/>
              <a:defRPr sz="1757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4833" y="2827487"/>
            <a:ext cx="4270056" cy="415880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4DDD-A64F-124F-BB3F-FF4084FA8893}" type="datetimeFigureOut">
              <a:rPr lang="es-MX" smtClean="0"/>
              <a:t>07/07/23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8527-3C56-5D4A-ACAB-1B1FC858E6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001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4DDD-A64F-124F-BB3F-FF4084FA8893}" type="datetimeFigureOut">
              <a:rPr lang="es-MX" smtClean="0"/>
              <a:t>07/07/23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8527-3C56-5D4A-ACAB-1B1FC858E6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7051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4DDD-A64F-124F-BB3F-FF4084FA8893}" type="datetimeFigureOut">
              <a:rPr lang="es-MX" smtClean="0"/>
              <a:t>07/07/23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8527-3C56-5D4A-ACAB-1B1FC858E6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421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516043"/>
            <a:ext cx="3239488" cy="1806152"/>
          </a:xfrm>
        </p:spPr>
        <p:txBody>
          <a:bodyPr anchor="b"/>
          <a:lstStyle>
            <a:lvl1pPr>
              <a:defRPr sz="3515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0056" y="1114512"/>
            <a:ext cx="5084832" cy="5500879"/>
          </a:xfrm>
        </p:spPr>
        <p:txBody>
          <a:bodyPr/>
          <a:lstStyle>
            <a:lvl1pPr>
              <a:defRPr sz="3515"/>
            </a:lvl1pPr>
            <a:lvl2pPr>
              <a:defRPr sz="3076"/>
            </a:lvl2pPr>
            <a:lvl3pPr>
              <a:defRPr sz="2636"/>
            </a:lvl3pPr>
            <a:lvl4pPr>
              <a:defRPr sz="2197"/>
            </a:lvl4pPr>
            <a:lvl5pPr>
              <a:defRPr sz="2197"/>
            </a:lvl5pPr>
            <a:lvl6pPr>
              <a:defRPr sz="2197"/>
            </a:lvl6pPr>
            <a:lvl7pPr>
              <a:defRPr sz="2197"/>
            </a:lvl7pPr>
            <a:lvl8pPr>
              <a:defRPr sz="2197"/>
            </a:lvl8pPr>
            <a:lvl9pPr>
              <a:defRPr sz="2197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841" y="2322195"/>
            <a:ext cx="3239488" cy="4302153"/>
          </a:xfrm>
        </p:spPr>
        <p:txBody>
          <a:bodyPr/>
          <a:lstStyle>
            <a:lvl1pPr marL="0" indent="0">
              <a:buNone/>
              <a:defRPr sz="1757"/>
            </a:lvl1pPr>
            <a:lvl2pPr marL="502188" indent="0">
              <a:buNone/>
              <a:defRPr sz="1538"/>
            </a:lvl2pPr>
            <a:lvl3pPr marL="1004377" indent="0">
              <a:buNone/>
              <a:defRPr sz="1318"/>
            </a:lvl3pPr>
            <a:lvl4pPr marL="1506565" indent="0">
              <a:buNone/>
              <a:defRPr sz="1098"/>
            </a:lvl4pPr>
            <a:lvl5pPr marL="2008754" indent="0">
              <a:buNone/>
              <a:defRPr sz="1098"/>
            </a:lvl5pPr>
            <a:lvl6pPr marL="2510942" indent="0">
              <a:buNone/>
              <a:defRPr sz="1098"/>
            </a:lvl6pPr>
            <a:lvl7pPr marL="3013131" indent="0">
              <a:buNone/>
              <a:defRPr sz="1098"/>
            </a:lvl7pPr>
            <a:lvl8pPr marL="3515319" indent="0">
              <a:buNone/>
              <a:defRPr sz="1098"/>
            </a:lvl8pPr>
            <a:lvl9pPr marL="4017508" indent="0">
              <a:buNone/>
              <a:defRPr sz="1098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4DDD-A64F-124F-BB3F-FF4084FA8893}" type="datetimeFigureOut">
              <a:rPr lang="es-MX" smtClean="0"/>
              <a:t>07/07/23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8527-3C56-5D4A-ACAB-1B1FC858E6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095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516043"/>
            <a:ext cx="3239488" cy="1806152"/>
          </a:xfrm>
        </p:spPr>
        <p:txBody>
          <a:bodyPr anchor="b"/>
          <a:lstStyle>
            <a:lvl1pPr>
              <a:defRPr sz="3515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0056" y="1114512"/>
            <a:ext cx="5084832" cy="5500879"/>
          </a:xfrm>
        </p:spPr>
        <p:txBody>
          <a:bodyPr anchor="t"/>
          <a:lstStyle>
            <a:lvl1pPr marL="0" indent="0">
              <a:buNone/>
              <a:defRPr sz="3515"/>
            </a:lvl1pPr>
            <a:lvl2pPr marL="502188" indent="0">
              <a:buNone/>
              <a:defRPr sz="3076"/>
            </a:lvl2pPr>
            <a:lvl3pPr marL="1004377" indent="0">
              <a:buNone/>
              <a:defRPr sz="2636"/>
            </a:lvl3pPr>
            <a:lvl4pPr marL="1506565" indent="0">
              <a:buNone/>
              <a:defRPr sz="2197"/>
            </a:lvl4pPr>
            <a:lvl5pPr marL="2008754" indent="0">
              <a:buNone/>
              <a:defRPr sz="2197"/>
            </a:lvl5pPr>
            <a:lvl6pPr marL="2510942" indent="0">
              <a:buNone/>
              <a:defRPr sz="2197"/>
            </a:lvl6pPr>
            <a:lvl7pPr marL="3013131" indent="0">
              <a:buNone/>
              <a:defRPr sz="2197"/>
            </a:lvl7pPr>
            <a:lvl8pPr marL="3515319" indent="0">
              <a:buNone/>
              <a:defRPr sz="2197"/>
            </a:lvl8pPr>
            <a:lvl9pPr marL="4017508" indent="0">
              <a:buNone/>
              <a:defRPr sz="2197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841" y="2322195"/>
            <a:ext cx="3239488" cy="4302153"/>
          </a:xfrm>
        </p:spPr>
        <p:txBody>
          <a:bodyPr/>
          <a:lstStyle>
            <a:lvl1pPr marL="0" indent="0">
              <a:buNone/>
              <a:defRPr sz="1757"/>
            </a:lvl1pPr>
            <a:lvl2pPr marL="502188" indent="0">
              <a:buNone/>
              <a:defRPr sz="1538"/>
            </a:lvl2pPr>
            <a:lvl3pPr marL="1004377" indent="0">
              <a:buNone/>
              <a:defRPr sz="1318"/>
            </a:lvl3pPr>
            <a:lvl4pPr marL="1506565" indent="0">
              <a:buNone/>
              <a:defRPr sz="1098"/>
            </a:lvl4pPr>
            <a:lvl5pPr marL="2008754" indent="0">
              <a:buNone/>
              <a:defRPr sz="1098"/>
            </a:lvl5pPr>
            <a:lvl6pPr marL="2510942" indent="0">
              <a:buNone/>
              <a:defRPr sz="1098"/>
            </a:lvl6pPr>
            <a:lvl7pPr marL="3013131" indent="0">
              <a:buNone/>
              <a:defRPr sz="1098"/>
            </a:lvl7pPr>
            <a:lvl8pPr marL="3515319" indent="0">
              <a:buNone/>
              <a:defRPr sz="1098"/>
            </a:lvl8pPr>
            <a:lvl9pPr marL="4017508" indent="0">
              <a:buNone/>
              <a:defRPr sz="1098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4DDD-A64F-124F-BB3F-FF4084FA8893}" type="datetimeFigureOut">
              <a:rPr lang="es-MX" smtClean="0"/>
              <a:t>07/07/23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8527-3C56-5D4A-ACAB-1B1FC858E6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6526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0533" y="412120"/>
            <a:ext cx="8663047" cy="1496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533" y="2060590"/>
            <a:ext cx="8663047" cy="4911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0533" y="7174437"/>
            <a:ext cx="2259925" cy="41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A4DDD-A64F-124F-BB3F-FF4084FA8893}" type="datetimeFigureOut">
              <a:rPr lang="es-MX" smtClean="0"/>
              <a:t>07/07/23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27113" y="7174437"/>
            <a:ext cx="3389888" cy="41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3655" y="7174437"/>
            <a:ext cx="2259925" cy="41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98527-3C56-5D4A-ACAB-1B1FC858E6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955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4377" rtl="0" eaLnBrk="1" latinLnBrk="0" hangingPunct="1">
        <a:lnSpc>
          <a:spcPct val="90000"/>
        </a:lnSpc>
        <a:spcBef>
          <a:spcPct val="0"/>
        </a:spcBef>
        <a:buNone/>
        <a:defRPr sz="48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094" indent="-251094" algn="l" defTabSz="1004377" rtl="0" eaLnBrk="1" latinLnBrk="0" hangingPunct="1">
        <a:lnSpc>
          <a:spcPct val="90000"/>
        </a:lnSpc>
        <a:spcBef>
          <a:spcPts val="1098"/>
        </a:spcBef>
        <a:buFont typeface="Arial" panose="020B0604020202020204" pitchFamily="34" charset="0"/>
        <a:buChar char="•"/>
        <a:defRPr sz="3076" kern="1200">
          <a:solidFill>
            <a:schemeClr val="tx1"/>
          </a:solidFill>
          <a:latin typeface="+mn-lt"/>
          <a:ea typeface="+mn-ea"/>
          <a:cs typeface="+mn-cs"/>
        </a:defRPr>
      </a:lvl1pPr>
      <a:lvl2pPr marL="753283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2636" kern="1200">
          <a:solidFill>
            <a:schemeClr val="tx1"/>
          </a:solidFill>
          <a:latin typeface="+mn-lt"/>
          <a:ea typeface="+mn-ea"/>
          <a:cs typeface="+mn-cs"/>
        </a:defRPr>
      </a:lvl2pPr>
      <a:lvl3pPr marL="1255471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3pPr>
      <a:lvl4pPr marL="1757660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4pPr>
      <a:lvl5pPr marL="2259848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5pPr>
      <a:lvl6pPr marL="2762037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6pPr>
      <a:lvl7pPr marL="3264225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7pPr>
      <a:lvl8pPr marL="3766414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8pPr>
      <a:lvl9pPr marL="4268602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1pPr>
      <a:lvl2pPr marL="502188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2pPr>
      <a:lvl3pPr marL="1004377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3pPr>
      <a:lvl4pPr marL="1506565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4pPr>
      <a:lvl5pPr marL="2008754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5pPr>
      <a:lvl6pPr marL="2510942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6pPr>
      <a:lvl7pPr marL="3013131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7pPr>
      <a:lvl8pPr marL="3515319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8pPr>
      <a:lvl9pPr marL="4017508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6AEF25A9-BF31-EB4D-8FB3-0461465C4245}"/>
              </a:ext>
            </a:extLst>
          </p:cNvPr>
          <p:cNvGrpSpPr/>
          <p:nvPr/>
        </p:nvGrpSpPr>
        <p:grpSpPr>
          <a:xfrm>
            <a:off x="308758" y="5296394"/>
            <a:ext cx="3422732" cy="891846"/>
            <a:chOff x="308758" y="5296394"/>
            <a:chExt cx="3422732" cy="891846"/>
          </a:xfrm>
        </p:grpSpPr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7150B5BF-0762-D540-BC96-33773E0DFDEE}"/>
                </a:ext>
              </a:extLst>
            </p:cNvPr>
            <p:cNvSpPr txBox="1"/>
            <p:nvPr/>
          </p:nvSpPr>
          <p:spPr>
            <a:xfrm>
              <a:off x="308758" y="5296394"/>
              <a:ext cx="34227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>
                  <a:solidFill>
                    <a:schemeClr val="accent3">
                      <a:lumMod val="75000"/>
                    </a:schemeClr>
                  </a:solidFill>
                </a:rPr>
                <a:t>Nombre completo</a:t>
              </a:r>
            </a:p>
          </p:txBody>
        </p:sp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D9263D7E-30FC-2A42-87E8-BE5512861DFE}"/>
                </a:ext>
              </a:extLst>
            </p:cNvPr>
            <p:cNvSpPr txBox="1"/>
            <p:nvPr/>
          </p:nvSpPr>
          <p:spPr>
            <a:xfrm>
              <a:off x="308758" y="5818908"/>
              <a:ext cx="9316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Puesto</a:t>
              </a: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132E926A-3DB7-DF4A-BE5D-AD525076ECE0}"/>
              </a:ext>
            </a:extLst>
          </p:cNvPr>
          <p:cNvGrpSpPr/>
          <p:nvPr/>
        </p:nvGrpSpPr>
        <p:grpSpPr>
          <a:xfrm rot="10800000">
            <a:off x="6293922" y="1555666"/>
            <a:ext cx="3422732" cy="891846"/>
            <a:chOff x="308758" y="5296394"/>
            <a:chExt cx="3422732" cy="891846"/>
          </a:xfrm>
        </p:grpSpPr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53D63B7D-5A76-4140-8E10-58D621E42347}"/>
                </a:ext>
              </a:extLst>
            </p:cNvPr>
            <p:cNvSpPr txBox="1"/>
            <p:nvPr/>
          </p:nvSpPr>
          <p:spPr>
            <a:xfrm>
              <a:off x="308758" y="5296394"/>
              <a:ext cx="34227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>
                  <a:solidFill>
                    <a:schemeClr val="accent3">
                      <a:lumMod val="75000"/>
                    </a:schemeClr>
                  </a:solidFill>
                </a:rPr>
                <a:t>Nombre completo</a:t>
              </a: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249CBCD9-7379-4D4E-B1A6-12659893F08C}"/>
                </a:ext>
              </a:extLst>
            </p:cNvPr>
            <p:cNvSpPr txBox="1"/>
            <p:nvPr/>
          </p:nvSpPr>
          <p:spPr>
            <a:xfrm>
              <a:off x="308758" y="5818908"/>
              <a:ext cx="9316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Puesto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20690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Verde 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6</Words>
  <Application>Microsoft Macintosh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3</cp:revision>
  <dcterms:created xsi:type="dcterms:W3CDTF">2023-07-05T18:24:58Z</dcterms:created>
  <dcterms:modified xsi:type="dcterms:W3CDTF">2023-07-07T16:02:50Z</dcterms:modified>
</cp:coreProperties>
</file>